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3" r:id="rId2"/>
    <p:sldId id="294" r:id="rId3"/>
    <p:sldId id="295" r:id="rId4"/>
    <p:sldId id="296" r:id="rId5"/>
    <p:sldId id="297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9" r:id="rId15"/>
    <p:sldId id="307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BE8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43F7C-608F-4355-AC91-F0C3FA88F6AB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8C0C-387A-402F-8917-C456DAA069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03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0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8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4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7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2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3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66D3-C645-4AFB-9603-EBE0F6540C9F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33CD2-665D-47ED-81EC-822F53664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4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0" y="2996952"/>
            <a:ext cx="2831712" cy="33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908720"/>
            <a:ext cx="7668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МАДОУ детский сад « Парус»</a:t>
            </a:r>
          </a:p>
          <a:p>
            <a:pPr lvl="0"/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ПРЕЗЕНТАЦИЯ 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СЮЖЕТНО-РОЛЕВЫХ ИГР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В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МЛАДШЕЙ 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ГРУППЕ  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8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Воспитатель: </a:t>
            </a:r>
          </a:p>
          <a:p>
            <a:pPr lvl="0"/>
            <a:r>
              <a:rPr lang="ru-RU" sz="280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Шевчук М.В.                         </a:t>
            </a:r>
            <a:endParaRPr lang="ru-RU" sz="28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2389614" cy="3311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8127" y="4149080"/>
            <a:ext cx="4518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/>
              </a:rPr>
              <a:t>ДАЛЬНЯЯ, ДАЛЬНЯЯ, ДАЛЬНЯЯ ДОРОГА                                                                                                                           ВДОЛЬ НАШЕЙ КОМНАТЫ 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/>
              </a:rPr>
              <a:t>ПРЯМО ДО ПОРОГА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60812"/>
            <a:ext cx="3814539" cy="3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48680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СЮЖЕТНО-РОЛЕВАЯ ИГРА  «САЛОН КРАСОТЫ»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профессии парикмахера,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воспитывать доброжелательное отношение друг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другу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диалогическую речь.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26008"/>
            <a:ext cx="3456384" cy="34421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1397" y="3933056"/>
            <a:ext cx="38519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НОЖНИЦЫ</a:t>
            </a:r>
            <a:r>
              <a:rPr lang="ru-RU" sz="1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РАСЧЁСКУ –</a:t>
            </a:r>
          </a:p>
          <a:p>
            <a:pPr lvl="0">
              <a:lnSpc>
                <a:spcPct val="150000"/>
              </a:lnSpc>
            </a:pPr>
            <a:r>
              <a:rPr lang="ru-RU" sz="1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ВАМ СДЕЛАЕТ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ПРИЧЁСКУ</a:t>
            </a:r>
          </a:p>
          <a:p>
            <a:pPr lvl="0"/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1397" y="2514875"/>
            <a:ext cx="34650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  НЕПРЕМЕННО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ПОДСТРИЖЁТ  ВАС  СОВРЕМЕННО.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816424" cy="4248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8144" y="640220"/>
            <a:ext cx="2358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ВОЗЬМУ  У МАМЫ  - </a:t>
            </a:r>
          </a:p>
          <a:p>
            <a:pPr lvl="0">
              <a:lnSpc>
                <a:spcPct val="150000"/>
              </a:lnSpc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ПОДСТРИГАТЬСЯ БУДЕМ САМИ.</a:t>
            </a:r>
          </a:p>
          <a:p>
            <a:pPr lvl="0">
              <a:lnSpc>
                <a:spcPct val="150000"/>
              </a:lnSpc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СРЕЖЕМ ВОЛОСЫ С МАКУШКИ,</a:t>
            </a:r>
          </a:p>
          <a:p>
            <a:pPr lvl="0">
              <a:lnSpc>
                <a:spcPct val="150000"/>
              </a:lnSpc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ОГОЛИМ НЕМНОЖКО УШКИ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5024"/>
            <a:ext cx="15442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СЮЖЕТНО-РОЛЕВАЯ ИГРА «МАГАЗИН» </a:t>
            </a:r>
          </a:p>
          <a:p>
            <a:pPr lvl="0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 Расширять игровые умения детей. Способствовать установлению в игре ролевого взаимодействия, учить детей соблюдать правила игры. Закреплять представление о профессии «Продавец».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150994"/>
            <a:ext cx="300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ГОТОВО НАКОНЕЦ.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ТОЛЬКО ПРОДАВЕЦ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3440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ОТКРЫТ! УРА!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ИГРА!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88" y="2197863"/>
            <a:ext cx="3816424" cy="30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34" y="1916107"/>
            <a:ext cx="3240360" cy="3390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20" y="1916107"/>
            <a:ext cx="2863838" cy="3384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620688"/>
            <a:ext cx="453650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Сюжетно-ролевая игра « Шофер»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009384"/>
            <a:ext cx="748883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Расширять кругозор детей об окружающем, о труде людей, о профессии шофера. Развивать и поощрять взаимодействия детей в игре.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2" y="4030216"/>
            <a:ext cx="102611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8984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ИМЕЕТ  ВАЖНОЕ ЗНАЧЕНИЕ В ЖИЗНИ РЕБЁНКА,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 ТО ЖЕ ЗНАЧЕНИЕ, КАКОЕ У ВЗРОСЛОГО ИМЕЕТ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– РАБОТА, СЛУЖБА. 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 РЕБЁНОК  В ИГРЕ,  ТАКИМ  ВО МНОГОМ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БУДЕТ И В РАБОТЕ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А.С.МАКАРЕНКО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409000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38" y="4005064"/>
            <a:ext cx="2376000" cy="25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908720"/>
            <a:ext cx="698477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</a:rPr>
              <a:t>Цель: Развивать интерес к различным видам игр, самостоятельность в выборе игры, в осуществлении задуманного.</a:t>
            </a:r>
          </a:p>
          <a:p>
            <a:pPr lvl="0" algn="just">
              <a:spcAft>
                <a:spcPts val="600"/>
              </a:spcAft>
            </a:pPr>
            <a:endParaRPr lang="ru-RU" sz="16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</a:rPr>
              <a:t>Задачи: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</a:rPr>
              <a:t>Помогать  детям, объединяться в маленькие группы (по 2-3 человека) на основе личной симпатии.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</a:rPr>
              <a:t>Элементарные правила поведения.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</a:rPr>
              <a:t>В процессе игр развивать у детей интерес к окружающему, наблюдательность, речь, обогащать словарный запас.</a:t>
            </a:r>
          </a:p>
          <a:p>
            <a:pPr lvl="0" algn="just"/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</a:rPr>
              <a:t> 4.    Развивать и обогащать игровые действия с игрушками на основе обогащения   </a:t>
            </a:r>
          </a:p>
          <a:p>
            <a:pPr lvl="0" algn="just"/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</a:rPr>
              <a:t>        отдельных игровых действий.</a:t>
            </a:r>
          </a:p>
          <a:p>
            <a:pPr lvl="0" algn="just"/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</a:rPr>
              <a:t> 5.    Развивать и обогащать сюжеты игры.</a:t>
            </a:r>
          </a:p>
          <a:p>
            <a:pPr lvl="0" algn="just"/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</a:rPr>
              <a:t> 6.    Формировать умения детей играть рядом, а затем и вместе.</a:t>
            </a:r>
          </a:p>
        </p:txBody>
      </p:sp>
    </p:spTree>
    <p:extLst>
      <p:ext uri="{BB962C8B-B14F-4D97-AF65-F5344CB8AC3E}">
        <p14:creationId xmlns:p14="http://schemas.microsoft.com/office/powerpoint/2010/main" val="34056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СЮЖЕТНО-РОЛЕВАЯ  ИГРА  «СЕМЬЯ»</a:t>
            </a:r>
          </a:p>
          <a:p>
            <a:pPr lvl="0" algn="just"/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Цель.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 Побуждение детей творчески воспроизводить в игре быт семьи. Помогать детям, объединяться в маленькие группы (по 2-3 человека) на основе личных симпатий. Развивать умение выполнять несколько взаимосвязанных действий.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1313667" cy="133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72700"/>
            <a:ext cx="4392488" cy="34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64705"/>
            <a:ext cx="66247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«УГОЩЕНИЕ»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 Развитие умения у детей реализовывать игровой замысел.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ru-RU" sz="1600" i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50810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36713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КУШАЙ, ДОЧКА, НЕ СПЕША</a:t>
            </a:r>
          </a:p>
          <a:p>
            <a:pPr lvl="0"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КАШКА ОЧЕНЬ ХОРОША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1728192" cy="20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79" y="1421488"/>
            <a:ext cx="5184576" cy="37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5" y="763369"/>
            <a:ext cx="167631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484784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«ПОЛИКЛИНИКА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Цель.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Обогащать игровой опыт детей посредством объединения отдельных</a:t>
            </a:r>
            <a:r>
              <a:rPr lang="ru-RU" sz="1600" dirty="0">
                <a:solidFill>
                  <a:srgbClr val="002060"/>
                </a:solidFill>
                <a:latin typeface="Helvetica"/>
                <a:ea typeface="Times New Roman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действий в единую сюжетную линию. Развивать умение самостоятельно подбирать атрибуты, выбирать роль.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ТЕПЕРЬ ПРОСТУДА </a:t>
            </a: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И ОНА НЕ ОТ ВЕРБЛЮДА</a:t>
            </a: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ХОДИЛ БЕЗ ШАПКИ, </a:t>
            </a: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НЕ ВСЁ ВПОРЯДКЕ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2636912"/>
            <a:ext cx="2485035" cy="26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46" y="1223512"/>
            <a:ext cx="2880320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65" y="605791"/>
            <a:ext cx="2790621" cy="24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2132857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ВРАЧОМ, НАВЕРНО, БУДУ,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 Я ЛЕЧИТЬ ЛЮДЕЙ!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ЕЗДИТЬ Я ПОВСЮДУ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СПАСАТЬ БОЛЬНЫХ ДЕТЕЙ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4313" y="2913574"/>
            <a:ext cx="4572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6453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06488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95" y="764704"/>
            <a:ext cx="2787393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80748"/>
            <a:ext cx="2448272" cy="41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3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 « ВЕСЁЛЫЙ ПОЕЗД»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     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Цель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 Обучение детей реализации игрового замысла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</a:t>
            </a:r>
            <a:r>
              <a:rPr lang="ru-RU" b="1" i="1" dirty="0">
                <a:solidFill>
                  <a:srgbClr val="002060"/>
                </a:solidFill>
                <a:latin typeface="Times New Roman"/>
              </a:rPr>
              <a:t>   </a:t>
            </a:r>
            <a:endParaRPr lang="ru-RU" sz="1600" b="1" i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556792"/>
            <a:ext cx="30243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/>
              </a:rPr>
              <a:t>ПАРОВОЗ, ПАРОВОЗ, 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     НОВЕНЬКИЙ, БЛЕСТЯЩИЙ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     ОН ВАГОНЫ ПОВЁЗ, 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     БУДТО НАСТОЯЩИЙ</a:t>
            </a:r>
            <a:r>
              <a:rPr lang="ru-RU" sz="1200" b="1" i="1" dirty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sz="1200" b="1" i="1" dirty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7" y="1412776"/>
            <a:ext cx="3869937" cy="337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4941168"/>
            <a:ext cx="6102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/>
              </a:rPr>
              <a:t>ДАЛЬНЯЯ, ДАЛЬНЯЯ, ДАЛЬНЯЯ ДОРОГА                                                                                                                           ВДОЛЬ НАШЕЙ КОМНАТЫ 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/>
              </a:rPr>
              <a:t>ПРЯМО ДО ПОРОГА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54" y="3573016"/>
            <a:ext cx="15430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3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 advClick="0" advTm="62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кумент Microsoft Word (2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Word (2)</Template>
  <TotalTime>2327</TotalTime>
  <Words>435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Monotype Corsiva</vt:lpstr>
      <vt:lpstr>Times New Roman</vt:lpstr>
      <vt:lpstr>Документ Microsoft Word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Windows User</cp:lastModifiedBy>
  <cp:revision>142</cp:revision>
  <dcterms:created xsi:type="dcterms:W3CDTF">2015-03-21T08:00:24Z</dcterms:created>
  <dcterms:modified xsi:type="dcterms:W3CDTF">2021-06-16T10:22:46Z</dcterms:modified>
</cp:coreProperties>
</file>